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81" r:id="rId4"/>
    <p:sldId id="26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94"/>
          <a:stretch/>
        </p:blipFill>
        <p:spPr>
          <a:xfrm>
            <a:off x="0" y="1"/>
            <a:ext cx="801715" cy="91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7437"/>
            <a:ext cx="10515600" cy="470952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fr-FR" sz="4400" dirty="0"/>
          </a:p>
          <a:p>
            <a:pPr>
              <a:lnSpc>
                <a:spcPct val="150000"/>
              </a:lnSpc>
            </a:pPr>
            <a:r>
              <a:rPr lang="fr-FR" sz="6600" dirty="0">
                <a:latin typeface="Cursive standard" pitchFamily="2" charset="0"/>
              </a:rPr>
              <a:t> A, N, M</a:t>
            </a:r>
          </a:p>
          <a:p>
            <a:pPr>
              <a:lnSpc>
                <a:spcPct val="150000"/>
              </a:lnSpc>
            </a:pP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98170" y="6093633"/>
            <a:ext cx="7931224" cy="32089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AD87A9A-2582-4571-B77B-732C399B7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FBC6F-B423-4E8C-9DD4-8614AD2512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2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9701"/>
            <a:ext cx="10515600" cy="47095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maman embrasse sa petite fille. Elle lui offre deux sacs de billes pour son anniversaire.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374576" y="5881714"/>
            <a:ext cx="7931224" cy="71748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Je copie efficacement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12FBC6F-B423-4E8C-9DD4-8614AD2512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D914AC0-9122-427D-90DD-4D2A00FAD5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00" t="15159" r="46063" b="9400"/>
          <a:stretch/>
        </p:blipFill>
        <p:spPr>
          <a:xfrm>
            <a:off x="7302126" y="2718848"/>
            <a:ext cx="2664296" cy="388035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A411DB41-0FE2-4071-8C5E-6B94B72D572E}"/>
              </a:ext>
            </a:extLst>
          </p:cNvPr>
          <p:cNvSpPr txBox="1"/>
          <p:nvPr/>
        </p:nvSpPr>
        <p:spPr>
          <a:xfrm>
            <a:off x="2405965" y="3260422"/>
            <a:ext cx="3868445" cy="17620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Je réalise une fiche du mini-fichier </a:t>
            </a: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Copix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.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ursive standard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227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4A2A3647-1CAC-49DC-B383-7A2BEB1A9F54}"/>
              </a:ext>
            </a:extLst>
          </p:cNvPr>
          <p:cNvSpPr txBox="1"/>
          <p:nvPr/>
        </p:nvSpPr>
        <p:spPr>
          <a:xfrm>
            <a:off x="253716" y="6229866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dirty="0"/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DB832042-2F69-4CAD-9D97-431B8E94D0A5}"/>
              </a:ext>
            </a:extLst>
          </p:cNvPr>
          <p:cNvSpPr txBox="1">
            <a:spLocks/>
          </p:cNvSpPr>
          <p:nvPr/>
        </p:nvSpPr>
        <p:spPr>
          <a:xfrm>
            <a:off x="1165177" y="-167260"/>
            <a:ext cx="564225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solidFill>
                  <a:srgbClr val="9EC979"/>
                </a:solidFill>
              </a:rPr>
              <a:t>La maison hantée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3C310E62-E6AE-461F-8129-EB44E05EA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222" y="842316"/>
            <a:ext cx="9738188" cy="3383455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fr-FR" sz="3600" dirty="0"/>
              <a:t>Raconte comment tu décorerais ta maison pour halloween. Tu dois donner au moins 2 informations.</a:t>
            </a:r>
          </a:p>
          <a:p>
            <a:pPr>
              <a:lnSpc>
                <a:spcPct val="120000"/>
              </a:lnSpc>
            </a:pPr>
            <a:r>
              <a:rPr lang="fr-FR" sz="3600" dirty="0"/>
              <a:t>Utilise des mots de la fiche « Autour du mot » que tu as travaillée.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03AF5C7-DCD9-A78A-E042-995C9A6CA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2590" y="3712449"/>
            <a:ext cx="3675185" cy="245012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92401B5-5950-8697-6248-FA06FAF78A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D550117-749B-4071-B590-A09033CBCAA9}"/>
              </a:ext>
            </a:extLst>
          </p:cNvPr>
          <p:cNvSpPr txBox="1"/>
          <p:nvPr/>
        </p:nvSpPr>
        <p:spPr>
          <a:xfrm>
            <a:off x="253716" y="6045200"/>
            <a:ext cx="6098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fr-FR" sz="18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1800" dirty="0">
              <a:solidFill>
                <a:prstClr val="black"/>
              </a:solidFill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E922BD87-13B7-40D7-9156-F692BBB9CDF3}"/>
              </a:ext>
            </a:extLst>
          </p:cNvPr>
          <p:cNvSpPr txBox="1">
            <a:spLocks/>
          </p:cNvSpPr>
          <p:nvPr/>
        </p:nvSpPr>
        <p:spPr>
          <a:xfrm>
            <a:off x="1078144" y="-102531"/>
            <a:ext cx="51209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>
                <a:solidFill>
                  <a:srgbClr val="9EC979"/>
                </a:solidFill>
                <a:latin typeface="+mn-lt"/>
              </a:rPr>
              <a:t>Texte sur la Préhistoire</a:t>
            </a:r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C13040D-A86C-458E-954F-F891BC155CB4}"/>
              </a:ext>
            </a:extLst>
          </p:cNvPr>
          <p:cNvSpPr txBox="1">
            <a:spLocks/>
          </p:cNvSpPr>
          <p:nvPr/>
        </p:nvSpPr>
        <p:spPr>
          <a:xfrm>
            <a:off x="845574" y="1012260"/>
            <a:ext cx="9208868" cy="5165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Qui était Lucy ?</a:t>
            </a:r>
          </a:p>
          <a:p>
            <a:pPr marL="0" indent="0">
              <a:buNone/>
            </a:pPr>
            <a:r>
              <a:rPr lang="fr-FR" sz="2800" dirty="0"/>
              <a:t>Écris au moins 3 phrases à l’imparfait.</a:t>
            </a:r>
            <a:endParaRPr lang="fr-FR" sz="28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4956532-FDAB-402E-ABC7-1CC5AA2D0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21" y="2697616"/>
            <a:ext cx="4329937" cy="3043978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E57FD88-0345-6F20-6B97-14E5D8DAB3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0" y="506027"/>
            <a:ext cx="610174" cy="72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138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: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2022-08-25T13:11:51Z</dcterms:modified>
</cp:coreProperties>
</file>